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66" r:id="rId11"/>
    <p:sldId id="267" r:id="rId12"/>
    <p:sldId id="281" r:id="rId13"/>
    <p:sldId id="282" r:id="rId14"/>
    <p:sldId id="284" r:id="rId15"/>
    <p:sldId id="283" r:id="rId16"/>
    <p:sldId id="285" r:id="rId17"/>
    <p:sldId id="286" r:id="rId18"/>
    <p:sldId id="28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32856"/>
            <a:ext cx="8928992" cy="244827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Проект: 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«НИКТО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НЕ ЗАБЫТ, НИЧТО НЕ ЗАБЫТО»</a:t>
            </a:r>
            <a:endParaRPr lang="ru-RU" sz="6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013176"/>
            <a:ext cx="3096344" cy="1368152"/>
          </a:xfrm>
        </p:spPr>
        <p:txBody>
          <a:bodyPr>
            <a:normAutofit/>
          </a:bodyPr>
          <a:lstStyle/>
          <a:p>
            <a:r>
              <a:rPr lang="ru-RU" sz="2000" dirty="0"/>
              <a:t>Разработал: воспитатели – Иванькова И.В., </a:t>
            </a:r>
            <a:r>
              <a:rPr lang="ru-RU" sz="2000" dirty="0" err="1"/>
              <a:t>Буравилина</a:t>
            </a:r>
            <a:r>
              <a:rPr lang="ru-RU" sz="2000" dirty="0"/>
              <a:t> Г.А.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524328" cy="56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11" y="90872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Изготовление открыток для ветеранов ВОВ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1" y="1431940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31940"/>
            <a:ext cx="4000039" cy="30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7380312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3514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Поздравление ветеранов ВОВ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74116"/>
            <a:ext cx="6264696" cy="4698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173" y="618275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Мареина</a:t>
            </a:r>
            <a:r>
              <a:rPr lang="ru-RU" b="1" dirty="0" smtClean="0"/>
              <a:t> Анастасия Григорьевна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64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99" y="980728"/>
            <a:ext cx="6840760" cy="51305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9859" y="614791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Петрушина Вера Николаевна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37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840760" cy="5130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14928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Возле дома ветерана ВОВ </a:t>
            </a:r>
            <a:r>
              <a:rPr lang="ru-RU" b="1" dirty="0" err="1" smtClean="0"/>
              <a:t>Морозенковой</a:t>
            </a:r>
            <a:r>
              <a:rPr lang="ru-RU" b="1" dirty="0" smtClean="0"/>
              <a:t> А.Н.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76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2666"/>
            <a:ext cx="6696744" cy="5022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23731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Морозенкова</a:t>
            </a:r>
            <a:r>
              <a:rPr lang="ru-RU" b="1" dirty="0" smtClean="0"/>
              <a:t> Александра Николаевна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93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76717"/>
            <a:ext cx="6804248" cy="51031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6165304"/>
            <a:ext cx="680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Лукьянова Екатерина Афанасьевна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807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11808"/>
            <a:ext cx="6624736" cy="4968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16530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квартиры ветерана ВОВ Жуковой А.Т.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72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80728"/>
            <a:ext cx="6588224" cy="4941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921896"/>
            <a:ext cx="658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Жукова Александра Терентьевна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21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0929" y="620688"/>
            <a:ext cx="5554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127" y="1390129"/>
            <a:ext cx="856895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8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Одной из важнейших задач воспитания является развитие у детей высоких нравственных качеств, в том числе патриотизма. С самого раннего детства надо прививать уважение к истории своего Отечества, к людям, защищавшим родной край в тяжелые годы. </a:t>
            </a:r>
          </a:p>
          <a:p>
            <a:pPr indent="450215" algn="just">
              <a:spcAft>
                <a:spcPts val="18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всё дальше отодвигает события Великой Отечественной войны и, к сожалению, её ветеранов остается с каждым годом все меньше. Закономерности человеческой жизни таковы, что скоро их не останется совсем. Очень важно именно сейчас не прервать живую нить памяти о героическом подвиге нашего народа в те годы, и начиная с дошкольного возраста лелеять ростки памяти о прадедах, их мужестве. </a:t>
            </a:r>
          </a:p>
          <a:p>
            <a:pPr indent="450215" algn="just">
              <a:spcAft>
                <a:spcPts val="18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за свою Родину, любовь к родному краю, уважение традиций, понимание неповторимости культуры своего народа, почитание его героев – все это входит в понятие патриотизма. Без уважения к истории своего Отечества нельзя воспитать у детей чувства собственного достоинства и уверенности в себе.</a:t>
            </a:r>
          </a:p>
          <a:p>
            <a:pPr indent="450215" algn="just">
              <a:spcAft>
                <a:spcPts val="18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 детей с подвигом советского народа в годы Великой Отечественной войны, следует акцентировать их внимание на трудностях, которые приходилось преодолевать бойцам и труженикам тыла, на помощи, которую оказала наша армия другим народам, освободив их от фашистского ига.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24744"/>
            <a:ext cx="432048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1" y="4653136"/>
            <a:ext cx="878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Сладкие подарки воспитанникам ОПСЖД от ветерана ВОВ Жуковой А.Т.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06" y="1124745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65" y="134076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057" y="2850591"/>
            <a:ext cx="7676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отделения помощи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семье, женщинам и детям со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стационаром.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от 3 до 15 лет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71869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Цель проекта: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позиции, патриотических чувств, любви к Родине на основе расширения представлений ребят о победе защитников отечества в Великой Отечественной войне, о вкладе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победу нашего Отечества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чувство исторической сопричастности к своему народу, ценностное отношение к Родине на основе ознакомления детей с историческими фактами военных лет.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Обогатить представления детей о мужестве, героизме, отваге народа, о значении победы нашего народа в Великой Отечественной войне.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чувство гордости и уважения к родным и близким людям принимавшим участие в сражениях за Родину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Расширится представление детей о подвигах советского народа, о защитниках отечества и героях Великой Отечественной войны;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Проявление чувства гордости за стойкость и самоотверженность советского народа в период Великой Отечественной войны;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Сформируется внимательное и уважительное отношение у ребят к ветеранам и пожилым людям, желание оказывать им посильную помощь. </a:t>
            </a:r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15452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Содержание деятельности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4893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Тематические беседы о Великой Отечественной Войне;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Просмотр фильмов о войне;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Просмотр презентаций «Вторая мировая», «Георгиевская ленточка», «Дети на войне»;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Тематический музыкальный вечер «Песни военных лет»;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Конкурс рисунков «День Победы»;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Посещение Мемориала Славы;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Изготовление поздравительных открыток ветеранам ВОВ;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 smtClean="0"/>
              <a:t>Поздравление ветеранов ВОВ.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89984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50" y="89942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Просмотр фильмов и презентаций о ВОВ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80" y="1484203"/>
            <a:ext cx="3600400" cy="2700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4203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90" y="4204765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317" y="104837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Посещение Мемориала Славы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35092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36296" cy="54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43" y="90872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Рисунки о Победе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45" y="1531320"/>
            <a:ext cx="3795886" cy="50611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31318"/>
            <a:ext cx="3791339" cy="50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509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Проект:  «НИКТО НЕ ЗАБЫТ, НИЧТО НЕ ЗАБЫТО»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K</cp:lastModifiedBy>
  <cp:revision>26</cp:revision>
  <dcterms:created xsi:type="dcterms:W3CDTF">2015-04-19T15:51:03Z</dcterms:created>
  <dcterms:modified xsi:type="dcterms:W3CDTF">2017-05-01T11:38:47Z</dcterms:modified>
</cp:coreProperties>
</file>