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5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B9B0-2D21-462E-BF7F-7D0E2ED08B6E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FFA4-70CB-461F-8B02-C393FF44F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049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B9B0-2D21-462E-BF7F-7D0E2ED08B6E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FFA4-70CB-461F-8B02-C393FF44F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847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B9B0-2D21-462E-BF7F-7D0E2ED08B6E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FFA4-70CB-461F-8B02-C393FF44F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026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B9B0-2D21-462E-BF7F-7D0E2ED08B6E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FFA4-70CB-461F-8B02-C393FF44FEE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0354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B9B0-2D21-462E-BF7F-7D0E2ED08B6E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FFA4-70CB-461F-8B02-C393FF44F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81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B9B0-2D21-462E-BF7F-7D0E2ED08B6E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FFA4-70CB-461F-8B02-C393FF44F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640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B9B0-2D21-462E-BF7F-7D0E2ED08B6E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FFA4-70CB-461F-8B02-C393FF44F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216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B9B0-2D21-462E-BF7F-7D0E2ED08B6E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FFA4-70CB-461F-8B02-C393FF44F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333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B9B0-2D21-462E-BF7F-7D0E2ED08B6E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FFA4-70CB-461F-8B02-C393FF44F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40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B9B0-2D21-462E-BF7F-7D0E2ED08B6E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FFA4-70CB-461F-8B02-C393FF44F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252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B9B0-2D21-462E-BF7F-7D0E2ED08B6E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FFA4-70CB-461F-8B02-C393FF44F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2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B9B0-2D21-462E-BF7F-7D0E2ED08B6E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FFA4-70CB-461F-8B02-C393FF44F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835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B9B0-2D21-462E-BF7F-7D0E2ED08B6E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FFA4-70CB-461F-8B02-C393FF44F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735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B9B0-2D21-462E-BF7F-7D0E2ED08B6E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FFA4-70CB-461F-8B02-C393FF44F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228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B9B0-2D21-462E-BF7F-7D0E2ED08B6E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FFA4-70CB-461F-8B02-C393FF44F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018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B9B0-2D21-462E-BF7F-7D0E2ED08B6E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FFA4-70CB-461F-8B02-C393FF44F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447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B9B0-2D21-462E-BF7F-7D0E2ED08B6E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FFA4-70CB-461F-8B02-C393FF44F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85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004B9B0-2D21-462E-BF7F-7D0E2ED08B6E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0FFA4-70CB-461F-8B02-C393FF44F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7577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 ПОМОЩЬ ПРИ НАРКОТИЧЕСКОМ ОТРАВЛЕНИИ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59" y="4222044"/>
            <a:ext cx="3939874" cy="24624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73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785532"/>
          </a:xfrm>
        </p:spPr>
        <p:txBody>
          <a:bodyPr/>
          <a:lstStyle/>
          <a:p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ТРАНКВИЛИЗАТОРЫ</a:t>
            </a:r>
            <a:b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238250"/>
            <a:ext cx="8946541" cy="5010149"/>
          </a:xfrm>
        </p:spPr>
        <p:txBody>
          <a:bodyPr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признакам передозировки транквилизаторами (нозепамом,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сибазоном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мезапамом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хлозепидом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амизилом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оксилидином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относится потемнение в глазах, онемение тела, появление сонливости, мышечной слабости, снижение артериального давления. Часто также отмечается повышение температуры тела. В тяжелых случаях возможно развитие коматозного состояния или эпилептического припадка.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557" y="0"/>
            <a:ext cx="1803400" cy="1854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018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823632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ПСИХОСТИМУЛЯТОРЫ</a:t>
            </a:r>
            <a:b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104900"/>
            <a:ext cx="9259888" cy="5143499"/>
          </a:xfrm>
        </p:spPr>
        <p:txBody>
          <a:bodyPr>
            <a:noAutofit/>
          </a:bodyPr>
          <a:lstStyle/>
          <a:p>
            <a:r>
              <a:rPr lang="ru-RU" sz="3200" b="1" dirty="0"/>
              <a:t>Характерными признаками наступления передозировки </a:t>
            </a:r>
            <a:r>
              <a:rPr lang="ru-RU" sz="3200" b="1" dirty="0" err="1"/>
              <a:t>психостимуляторами</a:t>
            </a:r>
            <a:r>
              <a:rPr lang="ru-RU" sz="3200" b="1" dirty="0"/>
              <a:t> (кофеином, </a:t>
            </a:r>
            <a:r>
              <a:rPr lang="ru-RU" sz="3200" b="1" dirty="0" err="1"/>
              <a:t>фенметразином</a:t>
            </a:r>
            <a:r>
              <a:rPr lang="ru-RU" sz="3200" b="1" dirty="0"/>
              <a:t>, </a:t>
            </a:r>
            <a:r>
              <a:rPr lang="ru-RU" sz="3200" b="1" dirty="0" err="1"/>
              <a:t>амфетамином</a:t>
            </a:r>
            <a:r>
              <a:rPr lang="ru-RU" sz="3200" b="1" dirty="0"/>
              <a:t>, </a:t>
            </a:r>
            <a:r>
              <a:rPr lang="ru-RU" sz="3200" b="1" dirty="0" err="1"/>
              <a:t>пемолином</a:t>
            </a:r>
            <a:r>
              <a:rPr lang="ru-RU" sz="3200" b="1" dirty="0"/>
              <a:t>) является появление судорог, одышки, учащение пульса, развитие сильного возбуждения, повышение артериального давления и температуры тела. При тяжелом отравлении возможно появление нарушений в работе сердца, потеря сознания, появление крови в моче.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472" y="4550664"/>
            <a:ext cx="2514600" cy="1414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4472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785532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АНТИДЕПРЕССАНТЫ</a:t>
            </a:r>
            <a:b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563941"/>
            <a:ext cx="8946541" cy="5087230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случае наступления передозировки антидепрессантами (амитриптилином,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имизином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флуоксетином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появляется усталость, судороги, угнетенное дыхание, бред, нарушается координация движений, учащается сердцебиение. Передозировка антидепрессантами считается очень опасной и может угрожать жизни человека.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456" y="127026"/>
            <a:ext cx="2873829" cy="14369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5870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Диагностика отравлений наркотическими веществами</a:t>
            </a:r>
            <a:b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9145588" cy="4195481"/>
          </a:xfrm>
        </p:spPr>
        <p:txBody>
          <a:bodyPr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основе диагностики отравлений наркотическими веществами лежит проведение внешнего осмотра пациента, чтобы  выявить: апноэ; наличие ярко выраженного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миоза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(сужения зрачка); следы введения инъекций, которые могут иметь различную давность; повышенную частоту дыхания.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543" y="3200401"/>
            <a:ext cx="3205346" cy="2128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0394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014632"/>
          </a:xfrm>
        </p:spPr>
        <p:txBody>
          <a:bodyPr/>
          <a:lstStyle/>
          <a:p>
            <a:pPr algn="ctr"/>
            <a:r>
              <a:rPr lang="ru-RU" sz="66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оказать первую помощь при наркотическом отравлении</a:t>
            </a:r>
            <a:br>
              <a:rPr lang="ru-RU" sz="66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600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6800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361950"/>
            <a:ext cx="8946541" cy="5886449"/>
          </a:xfrm>
        </p:spPr>
        <p:txBody>
          <a:bodyPr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выявлении первых признаков наркотического отравления необходимо вызвать бригаду скорой помощи. Как оказать первую помощь до приезда медицинского персонала? Пострадавшего необходимо уложить на бок, выведя нижнюю руку вперед. Грудная клетка и шея должны быть освобождены от сдавливающей одежды, необходимо обеспечение притока свежего воздуха.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62"/>
          <a:stretch/>
        </p:blipFill>
        <p:spPr>
          <a:xfrm>
            <a:off x="4110258" y="5712875"/>
            <a:ext cx="3949714" cy="1071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5902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576" y="176893"/>
            <a:ext cx="9564688" cy="6438900"/>
          </a:xfrm>
        </p:spPr>
        <p:txBody>
          <a:bodyPr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пострадавший находится в сознании, то необходимо проведение промывания желудка каждые 30–40 минут до момента приезда скорой помощи. Даже если наркотики были введены в вену, происходит их постоянное выделение слизистой оболочкой желудка и если не проводить их удаления из организма, они всасываются обратно в кровь. Чтобы промыть желудок при наркотическом отравлении, может использоваться прохладная слабосоленая кипяченая вода.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1" t="18299" r="7388" b="7799"/>
          <a:stretch/>
        </p:blipFill>
        <p:spPr>
          <a:xfrm>
            <a:off x="9606375" y="2043792"/>
            <a:ext cx="2465882" cy="32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1981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850" y="228600"/>
            <a:ext cx="9753600" cy="6019799"/>
          </a:xfrm>
        </p:spPr>
        <p:txBody>
          <a:bodyPr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Рвотный рефлекс вызывается в результате надавливания на корень языка пальцами. Если у пострадавшего отмечается заторможенность, спутанность сознания, сонливость, то следует поднести к носу ватку, смоченную в нашатырном спирте. Если под рукой нет нашатыря, то можно растереть пациенту мочки ушей, пощекотать травинкой или платком носовые ходы. Подобными действиями стимулируется дыхательный и сосудодвигательный центры, что препятствует потере сознания.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307" y="3733801"/>
            <a:ext cx="2732314" cy="2732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0408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8112" y="205068"/>
            <a:ext cx="8946541" cy="4195481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 результате наркотического отравления у пострадавшего отсутствует дыхание и кровообращение, то следует перейти к выполнению искусственного дыхания и непрямого массажа сердца.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060" y="3257548"/>
            <a:ext cx="4986643" cy="33244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833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0" y="664028"/>
            <a:ext cx="8946541" cy="3200399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наркотическом отравлении галлюциногенами желательно как можно быстрее после употребления пациентом галлюциногенных препаратов, дать ему активированный уголь или спровоцировать рвоту.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012" y="3815781"/>
            <a:ext cx="3907135" cy="28187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0593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7032" y="2064207"/>
            <a:ext cx="8946541" cy="4195481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Возникновение наркотического отравления связано с употреблением определенной дозы наркотических веществ, оно угрожает здоровью человека и его жизни. Важно распознать первые признаки и знать, как оказывается первая помощь при наркотическом отравлении.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2" y="98418"/>
            <a:ext cx="3173589" cy="21157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901" y="98418"/>
            <a:ext cx="3419122" cy="20480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168" y="2889955"/>
            <a:ext cx="2798234" cy="2098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690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1" y="409175"/>
            <a:ext cx="8946541" cy="4195481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случае наступления отравления в результате принятия нейролептиков, транквилизаторов или антидепрессантов необходимо вызвать рвоту у пострадавшего, дать ему магния сульфат, уложить на бок и укутать в одеяло.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296" y="3897086"/>
            <a:ext cx="4390570" cy="26343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3424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08" y="681318"/>
            <a:ext cx="8946541" cy="4195481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отравлении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психостимуляторами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необходимо выполнить промывание желудка, дать пострадавшему активированный уголь, очистить кишечник с помощью клизмы.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012" y="3815781"/>
            <a:ext cx="3907135" cy="28187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53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452782"/>
          </a:xfrm>
        </p:spPr>
        <p:txBody>
          <a:bodyPr/>
          <a:lstStyle/>
          <a:p>
            <a:pPr algn="ctr"/>
            <a:r>
              <a:rPr lang="ru-RU" sz="6600" b="1" cap="all" dirty="0"/>
              <a:t>Что нельзя делать при наркотическом </a:t>
            </a:r>
            <a:r>
              <a:rPr lang="ru-RU" sz="6600" b="1" cap="all" dirty="0" smtClean="0"/>
              <a:t>отправлении</a:t>
            </a:r>
            <a:endParaRPr lang="ru-RU" sz="6600" cap="all" dirty="0"/>
          </a:p>
        </p:txBody>
      </p:sp>
    </p:spTree>
    <p:extLst>
      <p:ext uri="{BB962C8B-B14F-4D97-AF65-F5344CB8AC3E}">
        <p14:creationId xmlns:p14="http://schemas.microsoft.com/office/powerpoint/2010/main" val="2578133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0" y="267661"/>
            <a:ext cx="8946541" cy="4195481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Пострадавший не должен оставаться один, поскольку есть вероятность в возникновении необходимости проведения сердечно-легочной реанимации. Нельзя давать человеку алкоголь, психостимулирующие препараты, энергетические напитки.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751" y="3932543"/>
            <a:ext cx="3925661" cy="26852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2244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66700"/>
            <a:ext cx="8946541" cy="5981699"/>
          </a:xfrm>
        </p:spPr>
        <p:txBody>
          <a:bodyPr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Пострадавший не должен отказываться от госпитализации в стационар при улучшении состояния после действий бригады скорой помощи. У вводимых антидотов меньший срок действия, чем у наркотиков, поэтому возможно скорая смена улучшения состояния комой. Если отравление наступило в результате целенаправленного употребления наркотиков, то никогда нельзя скрывать этого от врача, которым оказывается первая помощь.</a:t>
            </a:r>
          </a:p>
        </p:txBody>
      </p:sp>
    </p:spTree>
    <p:extLst>
      <p:ext uri="{BB962C8B-B14F-4D97-AF65-F5344CB8AC3E}">
        <p14:creationId xmlns:p14="http://schemas.microsoft.com/office/powerpoint/2010/main" val="3425816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143000"/>
            <a:ext cx="8946541" cy="5105399"/>
          </a:xfrm>
        </p:spPr>
        <p:txBody>
          <a:bodyPr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Отравление наркотиками происходит, если смешать наркотические средства в коктейли, увеличить дозу, использовать ранее неизвестный наркотик, ввести препарат в избыточной кратности, имеется острое заболевание, а также при ошибочном приеме лекарственных средств и принятии наркотика после длительного воздержания.</a:t>
            </a:r>
          </a:p>
        </p:txBody>
      </p:sp>
    </p:spTree>
    <p:extLst>
      <p:ext uri="{BB962C8B-B14F-4D97-AF65-F5344CB8AC3E}">
        <p14:creationId xmlns:p14="http://schemas.microsoft.com/office/powerpoint/2010/main" val="10248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наркотического отравления</a:t>
            </a:r>
            <a:b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наркотическом отравлении возможно появление расстройств сознания от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стопора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наступления комы. Пострадавший становится заторможенным, ответы на вопросы, адресованные к нему, односложные и вялые, ориентация в происходящем вокруг становится плохой, человек засыпает. Если случай отравления наркотиками тяжелый, то сознание пострадавшего полностью отсутствует.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824" y="2841170"/>
            <a:ext cx="2988420" cy="22615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0201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ПСИХОТРОПНЫЕ ВЕЩЕСТВА</a:t>
            </a:r>
            <a:b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143000"/>
            <a:ext cx="9297988" cy="5105399"/>
          </a:xfrm>
        </p:spPr>
        <p:txBody>
          <a:bodyPr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наступлении отравления в результате принятия психотропных средств, перед потерей сознания человек становится возбужденным, иногда отмечается эйфория или агрессия. Возможно появление ощущения головных болей, слабости в теле, тошноты, рвоты, ленивости. Если человек отравился психотропными веществами, то он будет беспокойным, неусидчивым, будет испытывать жар.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979" y="1519592"/>
            <a:ext cx="2929164" cy="23221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5475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742950"/>
            <a:ext cx="8946541" cy="5505449"/>
          </a:xfrm>
        </p:spPr>
        <p:txBody>
          <a:bodyPr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зрачок будет расширенным. 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1950" indent="0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признакам отравления психотропными средствами и кофеином относится развитие тахикардии, появление перебоев в работе сердца, набухание шейных вен, учащение дыхания, появление головокружения, болей в сердце, повышение давления. Далее следует развитие угнетения сознания и наступление комы.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469571"/>
            <a:ext cx="3016250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4338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899832"/>
          </a:xfrm>
        </p:spPr>
        <p:txBody>
          <a:bodyPr/>
          <a:lstStyle/>
          <a:p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ОПИЙНЫЕ ПРЕПАРАТЫ</a:t>
            </a:r>
            <a:b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признакам наркотического отравления опийными препаратами относится узкий зрачок,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урежение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дыхания, пульса, снижение артериального давления.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712" y="4518932"/>
            <a:ext cx="4945791" cy="23390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750" y="227266"/>
            <a:ext cx="2165507" cy="13507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8141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ГАЛЛЮЦЕНОГЕНЫ</a:t>
            </a:r>
            <a:b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295400"/>
            <a:ext cx="8946541" cy="4952999"/>
          </a:xfrm>
        </p:spPr>
        <p:txBody>
          <a:bodyPr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случае наступления передозировки галлюциногенами, среди которых гашиш, ЛСД,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мескалин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гармин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лизергин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отмечается возникновение возбуждения, учащения ритма сердца, появление болей в сердце, дезориентация в пространстве и времени, затруднения речи, мышечных судорог, озноба или, наоборот, жара.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214" y="152400"/>
            <a:ext cx="1845129" cy="12300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0972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НЕЙРОЛЕПТИКИ</a:t>
            </a:r>
            <a:b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066800"/>
            <a:ext cx="9317038" cy="5181599"/>
          </a:xfrm>
        </p:spPr>
        <p:txBody>
          <a:bodyPr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передозировке, возникшей из-за нейролептиков (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фенотиазина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алкалоидов или препаратов, имеющих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бутирофенальное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происхождение), появляется тремор конечностей, недержание языка во рту, головокружение, возникает повышенное слюноотделение и сонливость. Если наступило острое отравление данными препаратами, то возможно резкое падение артериального давления и развитие коматозного состояния, снижение температуры тела, становление дыхания прерывистым.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178" y="2002970"/>
            <a:ext cx="2797168" cy="17526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7306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85</TotalTime>
  <Words>913</Words>
  <Application>Microsoft Office PowerPoint</Application>
  <PresentationFormat>Широкоэкранный</PresentationFormat>
  <Paragraphs>34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Wingdings 3</vt:lpstr>
      <vt:lpstr>Ион</vt:lpstr>
      <vt:lpstr>ПЕРВАЯ ПОМОЩЬ ПРИ НАРКОТИЧЕСКОМ ОТРАВЛЕНИИ</vt:lpstr>
      <vt:lpstr>Презентация PowerPoint</vt:lpstr>
      <vt:lpstr>Презентация PowerPoint</vt:lpstr>
      <vt:lpstr>Признаки наркотического отравления </vt:lpstr>
      <vt:lpstr>ПСИХОТРОПНЫЕ ВЕЩЕСТВА </vt:lpstr>
      <vt:lpstr>Презентация PowerPoint</vt:lpstr>
      <vt:lpstr>ОПИЙНЫЕ ПРЕПАРАТЫ </vt:lpstr>
      <vt:lpstr>ГАЛЛЮЦЕНОГЕНЫ </vt:lpstr>
      <vt:lpstr>НЕЙРОЛЕПТИКИ </vt:lpstr>
      <vt:lpstr>ТРАНКВИЛИЗАТОРЫ </vt:lpstr>
      <vt:lpstr>ПСИХОСТИМУЛЯТОРЫ </vt:lpstr>
      <vt:lpstr>АНТИДЕПРЕССАНТЫ </vt:lpstr>
      <vt:lpstr>Диагностика отравлений наркотическими веществами </vt:lpstr>
      <vt:lpstr>Как оказать первую помощь при наркотическом отравлении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нельзя делать при наркотическом отправлении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ПЕРВАЯ ПОМОЩЬ ПРИ НАРКОТИЧЕСКОМ ОТРАВЛЕНИИ</dc:title>
  <dc:creator>ГБУ КЦСОН</dc:creator>
  <cp:lastModifiedBy>ГБУ КЦСОН</cp:lastModifiedBy>
  <cp:revision>10</cp:revision>
  <dcterms:created xsi:type="dcterms:W3CDTF">2017-10-27T12:00:48Z</dcterms:created>
  <dcterms:modified xsi:type="dcterms:W3CDTF">2017-11-08T13:14:08Z</dcterms:modified>
</cp:coreProperties>
</file>